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>
        <p:scale>
          <a:sx n="62" d="100"/>
          <a:sy n="62" d="100"/>
        </p:scale>
        <p:origin x="604" y="5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laderast.github.io/" TargetMode="External"/><Relationship Id="rId2" Type="http://schemas.openxmlformats.org/officeDocument/2006/relationships/hyperlink" Target="mailto:laderast@ohsu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/>
              <a:t>Slides: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Background about Sleep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/>
              <a:t>How we think cardiovascular disease is related to sleep disorders</a:t>
            </a:r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dirty="0"/>
              <a:t>Nicole Weiskopf</a:t>
            </a:r>
            <a:r>
              <a:rPr lang="en-US" dirty="0"/>
              <a:t>: 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dirty="0" err="1"/>
              <a:t>Rstudio</a:t>
            </a:r>
            <a:r>
              <a:rPr dirty="0"/>
              <a:t> notebook</a:t>
            </a:r>
            <a:r>
              <a:rPr lang="en-US" dirty="0"/>
              <a:t>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/>
          <a:stretch/>
        </p:blipFill>
        <p:spPr>
          <a:xfrm>
            <a:off x="1265943" y="4725841"/>
            <a:ext cx="9390018" cy="29232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Good opportunity for clinical/bioinformatics students to meet</a:t>
            </a:r>
          </a:p>
          <a:p>
            <a:pPr lvl="1"/>
            <a:r>
              <a:t>Sets the tone for our program</a:t>
            </a:r>
          </a:p>
          <a:p>
            <a:pPr lvl="1"/>
            <a:r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</a:p>
          <a:p>
            <a:pPr marL="0" indent="0">
              <a:buNone/>
            </a:pPr>
            <a:r>
              <a:rPr dirty="0">
                <a:hlinkClick r:id="rId2"/>
              </a:rPr>
              <a:t>laderast@ohsu.edu</a:t>
            </a:r>
            <a:r>
              <a:rPr dirty="0"/>
              <a:t> | @</a:t>
            </a:r>
            <a:r>
              <a:rPr dirty="0" err="1"/>
              <a:t>tladeras</a:t>
            </a:r>
            <a:r>
              <a:rPr dirty="0"/>
              <a:t> | </a:t>
            </a:r>
            <a:r>
              <a:rPr dirty="0">
                <a:hlinkClick r:id="rId3"/>
              </a:rPr>
              <a:t>http://laderast.github.io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Why the workshop?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Research is multi-disciplinary</a:t>
            </a:r>
          </a:p>
          <a:p>
            <a:pPr lvl="1"/>
            <a:r>
              <a:t>Need for Translational Research Workforce</a:t>
            </a:r>
          </a:p>
          <a:p>
            <a:pPr lvl="1"/>
            <a:r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Day 1: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r>
              <a:rPr dirty="0"/>
              <a:t>Day 2: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Day 3: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r>
              <a:rPr lang="en-US" dirty="0"/>
              <a:t>Day 4: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Introduce students to each other</a:t>
            </a:r>
          </a:p>
          <a:p>
            <a:pPr lvl="1"/>
            <a:r>
              <a:t>Code of Conduct</a:t>
            </a:r>
          </a:p>
          <a:p>
            <a:pPr lvl="1"/>
            <a:r>
              <a:t>Psychological Safety</a:t>
            </a:r>
          </a:p>
          <a:p>
            <a:pPr lvl="1"/>
            <a:r>
              <a:t>Diverse teams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686</TotalTime>
  <Words>667</Words>
  <Application>Microsoft Office PowerPoint</Application>
  <PresentationFormat>Widescreen</PresentationFormat>
  <Paragraphs>119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8</cp:revision>
  <dcterms:created xsi:type="dcterms:W3CDTF">2019-05-30T00:02:21Z</dcterms:created>
  <dcterms:modified xsi:type="dcterms:W3CDTF">2019-05-30T13:57:25Z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